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53"/>
  </p:notesMasterIdLst>
  <p:sldIdLst>
    <p:sldId id="1014" r:id="rId2"/>
    <p:sldId id="290" r:id="rId3"/>
    <p:sldId id="1016" r:id="rId4"/>
    <p:sldId id="1070" r:id="rId5"/>
    <p:sldId id="1045" r:id="rId6"/>
    <p:sldId id="1044" r:id="rId7"/>
    <p:sldId id="1058" r:id="rId8"/>
    <p:sldId id="1049" r:id="rId9"/>
    <p:sldId id="1046" r:id="rId10"/>
    <p:sldId id="1047" r:id="rId11"/>
    <p:sldId id="1061" r:id="rId12"/>
    <p:sldId id="1064" r:id="rId13"/>
    <p:sldId id="1063" r:id="rId14"/>
    <p:sldId id="1066" r:id="rId15"/>
    <p:sldId id="1067" r:id="rId16"/>
    <p:sldId id="1074" r:id="rId17"/>
    <p:sldId id="1075" r:id="rId18"/>
    <p:sldId id="1065" r:id="rId19"/>
    <p:sldId id="1068" r:id="rId20"/>
    <p:sldId id="1069" r:id="rId21"/>
    <p:sldId id="1050" r:id="rId22"/>
    <p:sldId id="1053" r:id="rId23"/>
    <p:sldId id="1055" r:id="rId24"/>
    <p:sldId id="1056" r:id="rId25"/>
    <p:sldId id="1052" r:id="rId26"/>
    <p:sldId id="1076" r:id="rId27"/>
    <p:sldId id="1079" r:id="rId28"/>
    <p:sldId id="1078" r:id="rId29"/>
    <p:sldId id="1077" r:id="rId30"/>
    <p:sldId id="1054" r:id="rId31"/>
    <p:sldId id="1071" r:id="rId32"/>
    <p:sldId id="1072" r:id="rId33"/>
    <p:sldId id="1051" r:id="rId34"/>
    <p:sldId id="1092" r:id="rId35"/>
    <p:sldId id="1087" r:id="rId36"/>
    <p:sldId id="1093" r:id="rId37"/>
    <p:sldId id="1048" r:id="rId38"/>
    <p:sldId id="1081" r:id="rId39"/>
    <p:sldId id="1082" r:id="rId40"/>
    <p:sldId id="1085" r:id="rId41"/>
    <p:sldId id="1084" r:id="rId42"/>
    <p:sldId id="1083" r:id="rId43"/>
    <p:sldId id="1086" r:id="rId44"/>
    <p:sldId id="1095" r:id="rId45"/>
    <p:sldId id="1099" r:id="rId46"/>
    <p:sldId id="1090" r:id="rId47"/>
    <p:sldId id="1088" r:id="rId48"/>
    <p:sldId id="1089" r:id="rId49"/>
    <p:sldId id="1096" r:id="rId50"/>
    <p:sldId id="1098" r:id="rId51"/>
    <p:sldId id="10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95" autoAdjust="0"/>
    <p:restoredTop sz="96336" autoAdjust="0"/>
  </p:normalViewPr>
  <p:slideViewPr>
    <p:cSldViewPr snapToGrid="0">
      <p:cViewPr varScale="1">
        <p:scale>
          <a:sx n="128" d="100"/>
          <a:sy n="128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12/7/23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dh-rim@hanmail.net" TargetMode="External"/><Relationship Id="rId2" Type="http://schemas.openxmlformats.org/officeDocument/2006/relationships/hyperlink" Target="https://github.com/dhrim/profil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853804" y="1102160"/>
            <a:ext cx="623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</a:rPr>
              <a:t>OpenAI API</a:t>
            </a:r>
            <a:r>
              <a:rPr kumimoji="1" lang="ko-KR" altLang="en-US" sz="4800" dirty="0">
                <a:solidFill>
                  <a:schemeClr val="bg1"/>
                </a:solidFill>
              </a:rPr>
              <a:t>를 활용한 다양한 비즈니스 서비스 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입력에 대한 출력 관계를 학습하는 코드 덩어리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입력에 대한 출력 관계를 학습하는 코드 덩어리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56F3-9999-5DA0-4912-3B6625CA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79" y="2667793"/>
            <a:ext cx="1168400" cy="133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040698-0989-967A-6494-4FCD035E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57" y="4441428"/>
            <a:ext cx="1168400" cy="129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0120F-C936-203E-6958-2E9F8952A669}"/>
              </a:ext>
            </a:extLst>
          </p:cNvPr>
          <p:cNvSpPr txBox="1"/>
          <p:nvPr/>
        </p:nvSpPr>
        <p:spPr>
          <a:xfrm>
            <a:off x="7557598" y="47967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3200"/>
              <a:t>고양이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BD98D-4FEB-44B8-C9DC-92FAD42E3B52}"/>
              </a:ext>
            </a:extLst>
          </p:cNvPr>
          <p:cNvSpPr txBox="1"/>
          <p:nvPr/>
        </p:nvSpPr>
        <p:spPr>
          <a:xfrm>
            <a:off x="7557598" y="299705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3200"/>
              <a:t>강아지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0D19E22-FB80-24C8-8992-E66E94315C63}"/>
              </a:ext>
            </a:extLst>
          </p:cNvPr>
          <p:cNvSpPr/>
          <p:nvPr/>
        </p:nvSpPr>
        <p:spPr>
          <a:xfrm>
            <a:off x="3859152" y="3149877"/>
            <a:ext cx="3284973" cy="27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1EEDE116-3E61-BA6E-66AE-4418C2720FBB}"/>
              </a:ext>
            </a:extLst>
          </p:cNvPr>
          <p:cNvSpPr/>
          <p:nvPr/>
        </p:nvSpPr>
        <p:spPr>
          <a:xfrm>
            <a:off x="3859151" y="4949878"/>
            <a:ext cx="3284973" cy="27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09768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입력에 대한 출력 관계를 학습하는 코드 덩어리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56F3-9999-5DA0-4912-3B6625CA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7" y="3640067"/>
            <a:ext cx="1168400" cy="133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BD98D-4FEB-44B8-C9DC-92FAD42E3B52}"/>
              </a:ext>
            </a:extLst>
          </p:cNvPr>
          <p:cNvSpPr txBox="1"/>
          <p:nvPr/>
        </p:nvSpPr>
        <p:spPr>
          <a:xfrm>
            <a:off x="7603896" y="396932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3200"/>
              <a:t>강아지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0D19E22-FB80-24C8-8992-E66E94315C63}"/>
              </a:ext>
            </a:extLst>
          </p:cNvPr>
          <p:cNvSpPr/>
          <p:nvPr/>
        </p:nvSpPr>
        <p:spPr>
          <a:xfrm>
            <a:off x="3905450" y="4122151"/>
            <a:ext cx="3284973" cy="27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62F652-8465-3B47-CD82-77CDB6DC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63" y="3181161"/>
            <a:ext cx="2139146" cy="22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GPT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단어들 입력에 대한 다음 단어의 관계를 학습</a:t>
            </a:r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0D19E22-FB80-24C8-8992-E66E94315C63}"/>
              </a:ext>
            </a:extLst>
          </p:cNvPr>
          <p:cNvSpPr/>
          <p:nvPr/>
        </p:nvSpPr>
        <p:spPr>
          <a:xfrm>
            <a:off x="5764068" y="4041254"/>
            <a:ext cx="3284973" cy="27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C9CA0-3439-50B5-16CC-416F55B5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01" y="3447914"/>
            <a:ext cx="1571706" cy="1554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FA0D0C-C6B9-AFD6-A950-E38CDE5C0B31}"/>
              </a:ext>
            </a:extLst>
          </p:cNvPr>
          <p:cNvSpPr txBox="1"/>
          <p:nvPr/>
        </p:nvSpPr>
        <p:spPr>
          <a:xfrm>
            <a:off x="9227382" y="3888427"/>
            <a:ext cx="18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바삭하고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2337AE-CF3C-69B1-35CF-BC549F45033D}"/>
              </a:ext>
            </a:extLst>
          </p:cNvPr>
          <p:cNvSpPr txBox="1"/>
          <p:nvPr/>
        </p:nvSpPr>
        <p:spPr>
          <a:xfrm>
            <a:off x="677766" y="3720212"/>
            <a:ext cx="4879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호떡은 한국의 가장 인기 있는 겨울 간식 중 하나입니다</a:t>
            </a:r>
            <a:r>
              <a:rPr kumimoji="1" lang="en-US" altLang="ko-KR" sz="2400" dirty="0"/>
              <a:t>. </a:t>
            </a:r>
            <a:r>
              <a:rPr kumimoji="1" lang="ko-KR" altLang="en-US" sz="2400" dirty="0"/>
              <a:t>바깥은</a:t>
            </a:r>
            <a:endParaRPr kumimoji="1" lang="ko-Kore-US" altLang="en-US" sz="24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6C4BCE-112E-F8C4-1B17-567053526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245" y="5525276"/>
            <a:ext cx="7772400" cy="10533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21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GPT</a:t>
            </a:r>
            <a:r>
              <a:rPr kumimoji="1" lang="ko-KR" altLang="en-US" dirty="0"/>
              <a:t> 모델을 활용하자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7B4F06-472A-9CFC-745B-52F6F83B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9" y="3116484"/>
            <a:ext cx="1174750" cy="116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84BD3-AF6F-AAF5-7824-09F591BE7EF2}"/>
              </a:ext>
            </a:extLst>
          </p:cNvPr>
          <p:cNvSpPr txBox="1"/>
          <p:nvPr/>
        </p:nvSpPr>
        <p:spPr>
          <a:xfrm>
            <a:off x="2648279" y="4413471"/>
            <a:ext cx="107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GPT </a:t>
            </a:r>
            <a:r>
              <a:rPr kumimoji="1" lang="ko-Kore-US" altLang="en-US"/>
              <a:t>모델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998C33-BFB5-91A1-9462-E4F49845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279" y="3116484"/>
            <a:ext cx="947691" cy="1162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006E4-0801-41AA-3C57-3F90A58539F0}"/>
              </a:ext>
            </a:extLst>
          </p:cNvPr>
          <p:cNvSpPr txBox="1"/>
          <p:nvPr/>
        </p:nvSpPr>
        <p:spPr>
          <a:xfrm>
            <a:off x="7628126" y="4413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07588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호출을 위한 </a:t>
            </a:r>
            <a:r>
              <a:rPr kumimoji="1" lang="en-US" altLang="ko-KR" dirty="0"/>
              <a:t>API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7B4F06-472A-9CFC-745B-52F6F83B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9" y="3116484"/>
            <a:ext cx="1174750" cy="116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84BD3-AF6F-AAF5-7824-09F591BE7EF2}"/>
              </a:ext>
            </a:extLst>
          </p:cNvPr>
          <p:cNvSpPr txBox="1"/>
          <p:nvPr/>
        </p:nvSpPr>
        <p:spPr>
          <a:xfrm>
            <a:off x="2648279" y="4413471"/>
            <a:ext cx="107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GPT </a:t>
            </a:r>
            <a:r>
              <a:rPr kumimoji="1" lang="ko-Kore-US" altLang="en-US"/>
              <a:t>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F65148-187B-E651-B47A-EB2E1191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45" y="3116484"/>
            <a:ext cx="1340826" cy="116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7CB04-0081-F818-30E5-8BABF2279EF2}"/>
              </a:ext>
            </a:extLst>
          </p:cNvPr>
          <p:cNvSpPr txBox="1"/>
          <p:nvPr/>
        </p:nvSpPr>
        <p:spPr>
          <a:xfrm>
            <a:off x="5008528" y="44134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C0437B5-2F18-C750-FA19-40728BC0B8FB}"/>
              </a:ext>
            </a:extLst>
          </p:cNvPr>
          <p:cNvCxnSpPr/>
          <p:nvPr/>
        </p:nvCxnSpPr>
        <p:spPr>
          <a:xfrm>
            <a:off x="3845939" y="3742524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84D6FAA-71E3-FC5F-9013-EF326F39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279" y="3116484"/>
            <a:ext cx="947691" cy="1162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3669F-4EE2-EC70-BA2D-D02610E84F99}"/>
              </a:ext>
            </a:extLst>
          </p:cNvPr>
          <p:cNvSpPr txBox="1"/>
          <p:nvPr/>
        </p:nvSpPr>
        <p:spPr>
          <a:xfrm>
            <a:off x="7628126" y="4413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  <a:endParaRPr kumimoji="1" lang="ko-Kore-US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56C9A95-ABD2-B99A-44BA-9D65F9C858A5}"/>
              </a:ext>
            </a:extLst>
          </p:cNvPr>
          <p:cNvCxnSpPr/>
          <p:nvPr/>
        </p:nvCxnSpPr>
        <p:spPr>
          <a:xfrm>
            <a:off x="6452172" y="3736780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66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 </a:t>
            </a:r>
            <a:r>
              <a:rPr kumimoji="1" lang="ko-KR" altLang="en-US" dirty="0"/>
              <a:t>호출 예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B86AAA-A435-2EC7-E8A4-9267AEBB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30" y="1690688"/>
            <a:ext cx="9144000" cy="41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 </a:t>
            </a:r>
            <a:r>
              <a:rPr kumimoji="1" lang="ko-KR" altLang="en-US" dirty="0"/>
              <a:t>호출 예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E62111-890C-2625-DAEA-6BFDD39B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02" y="1690688"/>
            <a:ext cx="10255170" cy="42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 프로그램 </a:t>
            </a:r>
            <a:r>
              <a:rPr kumimoji="1" lang="en-US" altLang="ko-Kore-US" dirty="0"/>
              <a:t>ChatGPT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7B4F06-472A-9CFC-745B-52F6F83B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9" y="3116484"/>
            <a:ext cx="1174750" cy="116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6454FD-90C9-D316-89D0-BD2B1EFE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45" y="3116484"/>
            <a:ext cx="1340826" cy="1162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8F9C16-51B7-0838-B8DE-61BB0AD9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126" y="3116484"/>
            <a:ext cx="1378017" cy="122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84BD3-AF6F-AAF5-7824-09F591BE7EF2}"/>
              </a:ext>
            </a:extLst>
          </p:cNvPr>
          <p:cNvSpPr txBox="1"/>
          <p:nvPr/>
        </p:nvSpPr>
        <p:spPr>
          <a:xfrm>
            <a:off x="2648279" y="4413471"/>
            <a:ext cx="107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GPT </a:t>
            </a:r>
            <a:r>
              <a:rPr kumimoji="1" lang="ko-Kore-US" altLang="en-US"/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BB063-217D-D821-3079-B7D3253D8656}"/>
              </a:ext>
            </a:extLst>
          </p:cNvPr>
          <p:cNvSpPr txBox="1"/>
          <p:nvPr/>
        </p:nvSpPr>
        <p:spPr>
          <a:xfrm>
            <a:off x="5008528" y="44134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BA002-B243-3273-0C9A-670134D28457}"/>
              </a:ext>
            </a:extLst>
          </p:cNvPr>
          <p:cNvSpPr txBox="1"/>
          <p:nvPr/>
        </p:nvSpPr>
        <p:spPr>
          <a:xfrm>
            <a:off x="7821613" y="4413471"/>
            <a:ext cx="99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ChatGPT</a:t>
            </a:r>
            <a:endParaRPr kumimoji="1" lang="ko-Kore-US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5408845-09ED-39FE-1139-DA03F1503030}"/>
              </a:ext>
            </a:extLst>
          </p:cNvPr>
          <p:cNvCxnSpPr/>
          <p:nvPr/>
        </p:nvCxnSpPr>
        <p:spPr>
          <a:xfrm>
            <a:off x="3845939" y="3742524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851A73B-AE25-4730-8CBD-103BE283F8A0}"/>
              </a:ext>
            </a:extLst>
          </p:cNvPr>
          <p:cNvCxnSpPr/>
          <p:nvPr/>
        </p:nvCxnSpPr>
        <p:spPr>
          <a:xfrm>
            <a:off x="6452172" y="3736780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49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endParaRPr kumimoji="1" lang="ko-Kore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F2EBD73-26A9-555F-ED40-A4D9221C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웹을 통해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를 사용해 볼 수 있는 프로그램</a:t>
            </a:r>
            <a:endParaRPr kumimoji="1" lang="en-US" altLang="ko-KR" dirty="0"/>
          </a:p>
          <a:p>
            <a:r>
              <a:rPr kumimoji="1" lang="ko-KR" altLang="en-US" dirty="0"/>
              <a:t>채팅 입력과 이에 대한 반응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68228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1245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OpenAI API </a:t>
            </a:r>
            <a:r>
              <a:rPr kumimoji="1" lang="ko-KR" altLang="en-US" dirty="0"/>
              <a:t>기능</a:t>
            </a:r>
            <a:endParaRPr kumimoji="1" lang="ko-Kore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F2EBD73-26A9-555F-ED40-A4D9221C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Chat Completion : ChatGPT</a:t>
            </a:r>
            <a:r>
              <a:rPr kumimoji="1" lang="ko-KR" altLang="en-US" dirty="0"/>
              <a:t>의 그 채팅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ore-US" dirty="0"/>
              <a:t>Fine Tuning : </a:t>
            </a:r>
            <a:r>
              <a:rPr kumimoji="1" lang="ko-KR" altLang="en-US" dirty="0"/>
              <a:t>추가학습</a:t>
            </a:r>
            <a:endParaRPr kumimoji="1" lang="en-US" altLang="ko-Kore-US" dirty="0"/>
          </a:p>
          <a:p>
            <a:r>
              <a:rPr kumimoji="1" lang="en-US" altLang="ko-Kore-US" dirty="0"/>
              <a:t>Embedding : </a:t>
            </a:r>
            <a:r>
              <a:rPr kumimoji="1" lang="ko-KR" altLang="en-US" dirty="0"/>
              <a:t>문장을 하나의 값으로 변환</a:t>
            </a:r>
            <a:endParaRPr kumimoji="1" lang="en-US" altLang="ko-KR" dirty="0"/>
          </a:p>
          <a:p>
            <a:r>
              <a:rPr kumimoji="1" lang="en-US" altLang="ko-Kore-US" dirty="0"/>
              <a:t>Image : </a:t>
            </a:r>
            <a:r>
              <a:rPr kumimoji="1" lang="ko-KR" altLang="en-US" dirty="0"/>
              <a:t>문장입력으로 그림 생성</a:t>
            </a:r>
            <a:endParaRPr kumimoji="1" lang="en-US" altLang="ko-Kore-US" dirty="0"/>
          </a:p>
          <a:p>
            <a:r>
              <a:rPr kumimoji="1" lang="en-US" altLang="ko-Kore-US" dirty="0"/>
              <a:t>Audio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 -&gt; Speech, Speech -&gt; Text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23930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 QnA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 사례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8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원하는 </a:t>
            </a:r>
            <a:r>
              <a:rPr kumimoji="1" lang="ko-Kore-US" altLang="en-US"/>
              <a:t>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모르는 나만의 데이터에 대한 질문의 답변을 듣고 싶다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우리 회사에서만 적용되는 </a:t>
            </a:r>
            <a:r>
              <a:rPr kumimoji="1" lang="en-US" altLang="ko-KR" dirty="0"/>
              <a:t>QnA</a:t>
            </a:r>
            <a:r>
              <a:rPr kumimoji="1" lang="ko-KR" altLang="en-US" dirty="0"/>
              <a:t>의 사례가 많이 있어요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이에 대한 </a:t>
            </a:r>
            <a:r>
              <a:rPr kumimoji="1" lang="en-US" altLang="ko-KR" dirty="0"/>
              <a:t>QnA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ChatGPT</a:t>
            </a:r>
            <a:r>
              <a:rPr kumimoji="1" lang="ko-KR" altLang="en-US" dirty="0"/>
              <a:t>로 묻고 답을 얻고 싶어요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ore-US" altLang="en-US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사내에만 공개되는 제품 문서에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/>
              <a:t>DY-138 </a:t>
            </a:r>
            <a:r>
              <a:rPr kumimoji="1" lang="ko-KR" altLang="en-US" dirty="0"/>
              <a:t>규격에는 </a:t>
            </a:r>
            <a:r>
              <a:rPr kumimoji="1" lang="en-US" altLang="ko-KR" dirty="0"/>
              <a:t>18mm </a:t>
            </a:r>
            <a:r>
              <a:rPr kumimoji="1" lang="ko-KR" altLang="en-US" dirty="0"/>
              <a:t>지름의 볼트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DY-140 </a:t>
            </a:r>
            <a:r>
              <a:rPr kumimoji="1" lang="ko-KR" altLang="en-US" dirty="0"/>
              <a:t>규격에는 </a:t>
            </a:r>
            <a:r>
              <a:rPr kumimoji="1" lang="en-US" altLang="ko-KR" dirty="0"/>
              <a:t>18mm </a:t>
            </a:r>
            <a:r>
              <a:rPr kumimoji="1" lang="ko-KR" altLang="en-US" dirty="0"/>
              <a:t>지름의 볼트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DY-142 </a:t>
            </a:r>
            <a:r>
              <a:rPr kumimoji="1" lang="ko-KR" altLang="en-US" dirty="0"/>
              <a:t>규격에는 </a:t>
            </a:r>
            <a:r>
              <a:rPr kumimoji="1" lang="en-US" altLang="ko-KR" dirty="0"/>
              <a:t>20mm </a:t>
            </a:r>
            <a:r>
              <a:rPr kumimoji="1" lang="ko-KR" altLang="en-US" dirty="0"/>
              <a:t>지름의 볼트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81948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ChatGPT</a:t>
            </a:r>
            <a:r>
              <a:rPr kumimoji="1" lang="ko-KR" altLang="en-US" dirty="0"/>
              <a:t> 답변의 근원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공개적으로 접근 가능한</a:t>
            </a:r>
            <a:r>
              <a:rPr kumimoji="1" lang="en-US" altLang="ko-KR" dirty="0"/>
              <a:t> text</a:t>
            </a:r>
            <a:r>
              <a:rPr kumimoji="1" lang="ko-KR" altLang="en-US" dirty="0"/>
              <a:t>를 학습 데이터로 함</a:t>
            </a:r>
            <a:endParaRPr kumimoji="1" lang="en-US" altLang="ko-KR" dirty="0"/>
          </a:p>
          <a:p>
            <a:r>
              <a:rPr kumimoji="1" lang="ko-KR" altLang="en-US" dirty="0"/>
              <a:t>웹사이트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논문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블로그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전문가 리뷰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생성 컨텐츠 등</a:t>
            </a:r>
            <a:endParaRPr kumimoji="1" lang="en-US" altLang="ko-KR" dirty="0"/>
          </a:p>
          <a:p>
            <a:r>
              <a:rPr kumimoji="1" lang="ko-KR" altLang="en-US" dirty="0"/>
              <a:t>일반적인 지식의 데이터를 학습함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R" altLang="en-US" dirty="0"/>
              <a:t>공개되지 않은 데이터에 대한 질문에는 답변하지 못한다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5368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</a:t>
            </a:r>
            <a:r>
              <a:rPr kumimoji="1" lang="ko-KR" altLang="en-US" dirty="0"/>
              <a:t>의 제공 기능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/>
              <a:t>파인튜닝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데이터를 추가 학습할 수 있는 기능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834908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지식</a:t>
            </a:r>
            <a:r>
              <a:rPr kumimoji="1" lang="en-US" altLang="ko-Kore-US"/>
              <a:t>IN</a:t>
            </a:r>
            <a:r>
              <a:rPr kumimoji="1" lang="ko-KR" altLang="en-US" dirty="0"/>
              <a:t>의 건강상담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질문 제목과 내용으로</a:t>
            </a:r>
            <a:endParaRPr kumimoji="1" lang="en-US" altLang="ko-KR" dirty="0"/>
          </a:p>
          <a:p>
            <a:r>
              <a:rPr kumimoji="1" lang="ko-KR" altLang="en-US" dirty="0"/>
              <a:t>분야를 알고 싶다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A5B8F0-65BC-9BD6-4103-457E1BF2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684" y="932345"/>
            <a:ext cx="6091307" cy="54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0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파인튜닝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 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645" y="5398803"/>
            <a:ext cx="6511723" cy="1325563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2400" dirty="0"/>
              <a:t>role system :  GPT</a:t>
            </a:r>
            <a:r>
              <a:rPr kumimoji="1" lang="ko-KR" altLang="en-US" sz="2400" dirty="0"/>
              <a:t>의 역할을 명시함</a:t>
            </a:r>
            <a:endParaRPr kumimoji="1" lang="en-US" altLang="ko-KR" sz="2400" dirty="0"/>
          </a:p>
          <a:p>
            <a:r>
              <a:rPr kumimoji="1" lang="en-US" altLang="ko-KR" sz="2400" dirty="0"/>
              <a:t>role user : </a:t>
            </a:r>
            <a:r>
              <a:rPr kumimoji="1" lang="ko-KR" altLang="en-US" sz="2400" dirty="0"/>
              <a:t>사용자의 입력</a:t>
            </a:r>
            <a:endParaRPr kumimoji="1" lang="en-US" altLang="ko-KR" sz="2400" dirty="0"/>
          </a:p>
          <a:p>
            <a:r>
              <a:rPr kumimoji="1" lang="en-US" altLang="ko-KR" sz="2400" dirty="0"/>
              <a:t>role assistant : </a:t>
            </a:r>
            <a:r>
              <a:rPr kumimoji="1" lang="ko-KR" altLang="en-US" sz="2400" dirty="0"/>
              <a:t>입력에 대하여 받고 싶은 답변</a:t>
            </a:r>
            <a:endParaRPr kumimoji="1" lang="ko-Kore-US" altLang="en-US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EB319-73C2-CD47-ACDD-4F5E994A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07" y="1931943"/>
            <a:ext cx="7772400" cy="32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9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파인튜닝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 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303" y="5406826"/>
            <a:ext cx="6511723" cy="132556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실제는 </a:t>
            </a:r>
            <a:r>
              <a:rPr kumimoji="1" lang="en-US" altLang="ko-KR" dirty="0"/>
              <a:t>JSON </a:t>
            </a:r>
            <a:r>
              <a:rPr kumimoji="1" lang="ko-KR" altLang="en-US"/>
              <a:t>포멧으로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CEF94-61D2-4D12-40B8-AFD7C8C5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03" y="1509772"/>
            <a:ext cx="9192419" cy="36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19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파일로 저장하고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769DA8-3E78-F955-95CF-74C656CA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02" y="1887257"/>
            <a:ext cx="6667795" cy="23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75A0-0230-9ADA-89D1-0A1E3180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파일을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OpenAI</a:t>
            </a:r>
            <a:r>
              <a:rPr kumimoji="1" lang="ko-KR" altLang="en-US" dirty="0"/>
              <a:t>에 업로드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D4E17F-F4E8-2BCC-EC58-16B4D102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61" y="2215024"/>
            <a:ext cx="8713877" cy="15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컴퓨터공학과 석박사 수료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개발업체 로완 </a:t>
            </a:r>
            <a:r>
              <a:rPr kumimoji="1" lang="en-US" altLang="ko-KR" dirty="0"/>
              <a:t>CTO/CAIO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hlinkClick r:id="rId2"/>
              </a:rPr>
              <a:t>https://github.com/dhrim/profile</a:t>
            </a:r>
            <a:endParaRPr kumimoji="1" lang="en-US" altLang="ko-KR" dirty="0"/>
          </a:p>
          <a:p>
            <a:r>
              <a:rPr kumimoji="1" lang="en-US" altLang="ko-Kore-US" dirty="0">
                <a:hlinkClick r:id="rId3"/>
              </a:rPr>
              <a:t>dh-rim@hanmail.net</a:t>
            </a:r>
            <a:r>
              <a:rPr kumimoji="1" lang="en-US" altLang="ko-Kore-US"/>
              <a:t>, 010-2327-7594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실행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ABDC4-C5C0-1C8A-4CDC-6BA88110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2" y="1975604"/>
            <a:ext cx="5030084" cy="40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78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호출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6CE4AB-4769-68F9-E6AD-33BC1301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28" y="1417375"/>
            <a:ext cx="10323487" cy="2976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33E936-050E-0F80-BC18-2B87F2F1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28" y="4441019"/>
            <a:ext cx="6397750" cy="225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5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시스템 구조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716E65-6CA4-9BE8-DAEC-809E9AAF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13" y="2266950"/>
            <a:ext cx="1174750" cy="116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142F49-CF18-530E-B83C-7F34E2D1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19" y="2266950"/>
            <a:ext cx="1340826" cy="116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83701-E6A0-39E6-22A3-C1DF14270A4B}"/>
              </a:ext>
            </a:extLst>
          </p:cNvPr>
          <p:cNvSpPr txBox="1"/>
          <p:nvPr/>
        </p:nvSpPr>
        <p:spPr>
          <a:xfrm>
            <a:off x="2266316" y="359102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추가 학습한 </a:t>
            </a:r>
            <a:endParaRPr kumimoji="1" lang="en-US" altLang="ko-KR" dirty="0"/>
          </a:p>
          <a:p>
            <a:pPr algn="ctr"/>
            <a:r>
              <a:rPr kumimoji="1" lang="en-US" altLang="ko-Kore-US" dirty="0"/>
              <a:t>GPT </a:t>
            </a:r>
            <a:r>
              <a:rPr kumimoji="1" lang="ko-Kore-US" altLang="en-US"/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C8CE9-89B7-F553-6FA9-17A66B59472F}"/>
              </a:ext>
            </a:extLst>
          </p:cNvPr>
          <p:cNvSpPr txBox="1"/>
          <p:nvPr/>
        </p:nvSpPr>
        <p:spPr>
          <a:xfrm>
            <a:off x="5066402" y="356393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31113F8-5F89-8962-73FF-58C48007BBB4}"/>
              </a:ext>
            </a:extLst>
          </p:cNvPr>
          <p:cNvCxnSpPr/>
          <p:nvPr/>
        </p:nvCxnSpPr>
        <p:spPr>
          <a:xfrm>
            <a:off x="3903813" y="2892990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B5D1235-B952-C0B6-2A0A-307B8BE2BBD5}"/>
              </a:ext>
            </a:extLst>
          </p:cNvPr>
          <p:cNvCxnSpPr>
            <a:cxnSpLocks/>
          </p:cNvCxnSpPr>
          <p:nvPr/>
        </p:nvCxnSpPr>
        <p:spPr>
          <a:xfrm>
            <a:off x="5721683" y="3965506"/>
            <a:ext cx="0" cy="74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7971129-C5B1-6DB2-D220-17A13489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19" y="4830247"/>
            <a:ext cx="947691" cy="1162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0431D-66F3-06DA-1194-C4FFCA68E1B4}"/>
              </a:ext>
            </a:extLst>
          </p:cNvPr>
          <p:cNvSpPr txBox="1"/>
          <p:nvPr/>
        </p:nvSpPr>
        <p:spPr>
          <a:xfrm>
            <a:off x="5207466" y="61272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4121B4-89B4-8644-61F2-1A818D0F6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727" y="5179669"/>
            <a:ext cx="409865" cy="4835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7A330-9050-5C59-4BA6-C2FCAC766DB3}"/>
              </a:ext>
            </a:extLst>
          </p:cNvPr>
          <p:cNvSpPr txBox="1"/>
          <p:nvPr/>
        </p:nvSpPr>
        <p:spPr>
          <a:xfrm>
            <a:off x="6373921" y="5730687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100" dirty="0"/>
              <a:t>지식</a:t>
            </a:r>
            <a:r>
              <a:rPr kumimoji="1" lang="en-US" altLang="ko-KR" sz="1100" dirty="0"/>
              <a:t>iN </a:t>
            </a:r>
            <a:r>
              <a:rPr kumimoji="1" lang="ko-KR" altLang="en-US" sz="1100" dirty="0"/>
              <a:t>데이터</a:t>
            </a:r>
            <a:endParaRPr kumimoji="1" lang="ko-Kore-US" altLang="en-US" sz="1100"/>
          </a:p>
        </p:txBody>
      </p:sp>
    </p:spTree>
    <p:extLst>
      <p:ext uri="{BB962C8B-B14F-4D97-AF65-F5344CB8AC3E}">
        <p14:creationId xmlns:p14="http://schemas.microsoft.com/office/powerpoint/2010/main" val="2111632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391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 QnA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엔진 사례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3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원하는 </a:t>
            </a:r>
            <a:r>
              <a:rPr kumimoji="1" lang="ko-Kore-US" altLang="en-US"/>
              <a:t>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수집된 논문에 근거한 답변을 얻고 싶다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답변의 근거 논문을 알고 싶다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코로나 후유증과 그 근거 논문은</a:t>
            </a:r>
            <a:r>
              <a:rPr kumimoji="1"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E1DF6-DE90-C081-6BD4-25B0EF62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7" y="4001294"/>
            <a:ext cx="8076295" cy="26269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9059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관련</a:t>
            </a:r>
            <a:r>
              <a:rPr kumimoji="1" lang="ko-KR" altLang="en-US" dirty="0"/>
              <a:t> 논문을 알고 있다면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2949F-5905-3870-F46D-566633F2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18" y="1690688"/>
            <a:ext cx="7419219" cy="19967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6C52D-F55C-CAAC-EF1A-573F1F5C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18" y="3967853"/>
            <a:ext cx="7435809" cy="26840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495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부족한 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답변의 근거가 되는 논문을 모른다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논문 검색이 필요하다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논문 검색 기능 없다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17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 </a:t>
            </a:r>
            <a:r>
              <a:rPr kumimoji="1" lang="ko-KR" altLang="en-US" dirty="0"/>
              <a:t>임베딩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특정 데이터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개를 특정 개수의 숫자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벡터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변환하는 작업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pPr marL="0" indent="0">
              <a:buNone/>
            </a:pP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F4962-64B4-0F88-7C17-20E9203D0460}"/>
              </a:ext>
            </a:extLst>
          </p:cNvPr>
          <p:cNvSpPr txBox="1"/>
          <p:nvPr/>
        </p:nvSpPr>
        <p:spPr>
          <a:xfrm>
            <a:off x="4555194" y="3173859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사과</a:t>
            </a:r>
            <a:r>
              <a:rPr kumimoji="1" lang="en-US" altLang="ko-KR" sz="2400" dirty="0"/>
              <a:t>1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(2,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3)</a:t>
            </a:r>
            <a:endParaRPr kumimoji="1" lang="ko-Kore-US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972FF-0DBD-496A-4C89-826FBE6563CF}"/>
              </a:ext>
            </a:extLst>
          </p:cNvPr>
          <p:cNvSpPr txBox="1"/>
          <p:nvPr/>
        </p:nvSpPr>
        <p:spPr>
          <a:xfrm>
            <a:off x="4555194" y="3770461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사과</a:t>
            </a:r>
            <a:r>
              <a:rPr kumimoji="1" lang="en-US" altLang="ko-KR" sz="2400" dirty="0"/>
              <a:t>2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(3,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3)</a:t>
            </a:r>
            <a:endParaRPr kumimoji="1" lang="ko-Kore-US" alt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FA9CD-410F-D1FF-F1C9-5EBCC6C623FC}"/>
              </a:ext>
            </a:extLst>
          </p:cNvPr>
          <p:cNvSpPr txBox="1"/>
          <p:nvPr/>
        </p:nvSpPr>
        <p:spPr>
          <a:xfrm>
            <a:off x="4555194" y="4358896"/>
            <a:ext cx="19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사과</a:t>
            </a:r>
            <a:r>
              <a:rPr kumimoji="1" lang="en-US" altLang="ko-KR" sz="2400" dirty="0"/>
              <a:t>3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(3,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1)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62864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임베딩이</a:t>
            </a:r>
            <a:r>
              <a:rPr kumimoji="1" lang="ko-KR" altLang="en-US" dirty="0"/>
              <a:t> 잘되면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비슷한 데이터들은 비슷한 임베딩 값을 갖는다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7E6021B-32BA-1BCB-D8CF-B7641EBC1CA2}"/>
              </a:ext>
            </a:extLst>
          </p:cNvPr>
          <p:cNvCxnSpPr>
            <a:cxnSpLocks/>
          </p:cNvCxnSpPr>
          <p:nvPr/>
        </p:nvCxnSpPr>
        <p:spPr>
          <a:xfrm>
            <a:off x="4120587" y="5693888"/>
            <a:ext cx="3950826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C3DB299-0A31-E7E7-E144-CFDC7B59A436}"/>
              </a:ext>
            </a:extLst>
          </p:cNvPr>
          <p:cNvCxnSpPr>
            <a:cxnSpLocks/>
          </p:cNvCxnSpPr>
          <p:nvPr/>
        </p:nvCxnSpPr>
        <p:spPr>
          <a:xfrm flipV="1">
            <a:off x="4120587" y="3309502"/>
            <a:ext cx="0" cy="238438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A5DA65D-4EA4-8307-897D-3A660384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91" y="3429000"/>
            <a:ext cx="485976" cy="543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3BD30D-076A-2CC6-1122-38477953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25" y="4053853"/>
            <a:ext cx="485976" cy="54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13567E-6495-AEA8-CE52-D46716B6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99" y="3882127"/>
            <a:ext cx="485976" cy="543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2999A6-BB6F-10C8-BADA-34F3A85D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46" y="4124971"/>
            <a:ext cx="485976" cy="543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95F577-0C13-EBBB-2738-FA2BD2D2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74" y="4610301"/>
            <a:ext cx="485976" cy="543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DAFE6-1F55-3BBC-7D65-53831513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331" y="4735589"/>
            <a:ext cx="485976" cy="5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2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</a:t>
            </a:r>
            <a:r>
              <a:rPr kumimoji="1" lang="en-US" altLang="ko-Kore-US" dirty="0"/>
              <a:t> </a:t>
            </a:r>
            <a:r>
              <a:rPr kumimoji="1" lang="ko-Kore-US" altLang="en-US"/>
              <a:t>임베딩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88547-CF4E-AA8F-849B-20DE854A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2" y="2792472"/>
            <a:ext cx="6941933" cy="29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내용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소개</a:t>
            </a:r>
            <a:endParaRPr kumimoji="1" lang="en-US" altLang="ko-KR" dirty="0"/>
          </a:p>
          <a:p>
            <a:r>
              <a:rPr kumimoji="1" lang="en-US" altLang="ko-KR" dirty="0"/>
              <a:t>OpenAI API </a:t>
            </a:r>
            <a:r>
              <a:rPr kumimoji="1" lang="ko-KR" altLang="en-US" dirty="0"/>
              <a:t>소개</a:t>
            </a:r>
            <a:endParaRPr kumimoji="1" lang="en-US" altLang="ko-KR" dirty="0"/>
          </a:p>
          <a:p>
            <a:r>
              <a:rPr kumimoji="1" lang="en-US" altLang="ko-KR" dirty="0"/>
              <a:t>QnA </a:t>
            </a:r>
            <a:r>
              <a:rPr kumimoji="1" lang="ko-KR" altLang="en-US" dirty="0"/>
              <a:t>엔진 사례 </a:t>
            </a:r>
            <a:r>
              <a:rPr kumimoji="1" lang="en-US" altLang="ko-KR" dirty="0"/>
              <a:t>1</a:t>
            </a:r>
          </a:p>
          <a:p>
            <a:r>
              <a:rPr kumimoji="1" lang="en-US" altLang="ko-KR" dirty="0"/>
              <a:t>QnA </a:t>
            </a:r>
            <a:r>
              <a:rPr kumimoji="1" lang="ko-KR" altLang="en-US" dirty="0"/>
              <a:t>엔진 사례 </a:t>
            </a:r>
            <a:r>
              <a:rPr kumimoji="1" lang="en-US" altLang="ko-KR" dirty="0"/>
              <a:t>2</a:t>
            </a:r>
          </a:p>
          <a:p>
            <a:endParaRPr kumimoji="1" lang="en-US" altLang="ko-KR" dirty="0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107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 임베딩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461B6-E141-B4A9-B232-55F21061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559" y="365125"/>
            <a:ext cx="6091031" cy="59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6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</a:t>
            </a:r>
            <a:r>
              <a:rPr kumimoji="1" lang="en-US" altLang="ko-Kore-US" dirty="0"/>
              <a:t> </a:t>
            </a:r>
            <a:r>
              <a:rPr kumimoji="1" lang="ko-Kore-US" altLang="en-US"/>
              <a:t>임베딩</a:t>
            </a:r>
            <a:r>
              <a:rPr kumimoji="1" lang="ko-KR" altLang="en-US" dirty="0"/>
              <a:t> 된 값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D9F2E-2407-01AC-8F39-D1B8A73E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911" y="2568300"/>
            <a:ext cx="6949971" cy="27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21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임베딩</a:t>
            </a:r>
            <a:r>
              <a:rPr kumimoji="1" lang="ko-KR" altLang="en-US" dirty="0"/>
              <a:t> 활용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비슷한 의미의 단어는 비슷한 임베딩 값을 갖는다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관련 있는 단어 검색에 사용될 수 있다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DA201-3DBF-6ED2-7F3B-DFEF8008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553" y="3257273"/>
            <a:ext cx="3746225" cy="24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문장 임베딩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문장이 특정 개수의 벡터값으로 변환된다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유사한 문장은 비슷한 벡터값을 갖는다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관련 있는 문장 검색에 사용될 수 있다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25795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문장 임베딩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문장이 특정 개수의 벡터값으로 변환된다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유사한 문장은 비슷한 벡터값을 갖는다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관련 있는 문장 검색에 사용될 수 있다</a:t>
            </a:r>
            <a:r>
              <a:rPr kumimoji="1" lang="en-US" altLang="ko-KR" dirty="0"/>
              <a:t>.</a:t>
            </a:r>
          </a:p>
          <a:p>
            <a:endParaRPr kumimoji="1" lang="en-US" altLang="ko-Kore-US" dirty="0"/>
          </a:p>
          <a:p>
            <a:r>
              <a:rPr kumimoji="1" lang="ko-KR" altLang="en-US" dirty="0"/>
              <a:t>질문에 관련된 논문 검색에 사용할 수 있다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66D63-1A77-4EE2-0F56-6556D7CC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21" y="4631226"/>
            <a:ext cx="4984475" cy="19484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649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</a:t>
            </a:r>
            <a:r>
              <a:rPr kumimoji="1" lang="ko-KR" altLang="en-US" dirty="0"/>
              <a:t>의 임베딩 기능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A508E-34BF-FDFC-0055-35F582D2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6" y="2157999"/>
            <a:ext cx="11244314" cy="40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8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적용</a:t>
            </a:r>
            <a:r>
              <a:rPr kumimoji="1" lang="ko-KR" altLang="en-US" dirty="0"/>
              <a:t>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논문을 다운로드 받아서 준비</a:t>
            </a:r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각 논문을 임베딩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질문을 임베딩</a:t>
            </a:r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질문에 가장 관련된 논문 찾기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질문 임베딩값에 가장 가까운 논문 임베딩값 찾기</a:t>
            </a:r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5.</a:t>
            </a:r>
            <a:r>
              <a:rPr kumimoji="1" lang="ko-KR" altLang="en-US" dirty="0"/>
              <a:t> 논문의 내용을 전달하면서 질문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23755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논문 준비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D8DB8-3CAE-0416-1DD5-D84E9D89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78" y="1822528"/>
            <a:ext cx="4691567" cy="41879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23CA8-A699-1F7B-1F31-57C84AB1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24" y="2062304"/>
            <a:ext cx="6311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52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각 논문을 임베딩</a:t>
            </a:r>
            <a:endParaRPr kumimoji="1"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7CAD3-A48D-C3B6-5E00-E275B869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02" y="2288036"/>
            <a:ext cx="8487903" cy="34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94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질문을 임베딩</a:t>
            </a:r>
            <a:br>
              <a:rPr kumimoji="1" lang="en-US" altLang="ko-KR" dirty="0"/>
            </a:br>
            <a:r>
              <a:rPr kumimoji="1" lang="ko-KR" altLang="en-US" dirty="0"/>
              <a:t>스텝 </a:t>
            </a:r>
            <a:r>
              <a:rPr kumimoji="1" lang="en-US" altLang="ko-KR" dirty="0"/>
              <a:t>4.</a:t>
            </a:r>
            <a:r>
              <a:rPr kumimoji="1" lang="ko-KR" altLang="en-US" dirty="0"/>
              <a:t> 질문의 가장 관련된 논문 찾기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614922-4304-6580-6DC3-6CD8DA31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75" y="2012397"/>
            <a:ext cx="9101797" cy="38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9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36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5.</a:t>
            </a:r>
            <a:r>
              <a:rPr kumimoji="1" lang="ko-KR" altLang="en-US" dirty="0"/>
              <a:t> 논문의 내용을 전달하면서 질문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74E02-D5FB-5615-A281-C4E9A764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28" y="1789872"/>
            <a:ext cx="8573868" cy="48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09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 자료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 dirty="0"/>
              <a:t>https://github.com/dhrim/2023_hallym_chatgpt_workshop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CFF13-3A90-9C3A-C14C-E921C32E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85" y="2459383"/>
            <a:ext cx="4940300" cy="416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897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!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BB74C6-528E-3F12-525E-100995F2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63" y="693286"/>
            <a:ext cx="8597773" cy="57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!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30B8D-9CC7-2DC2-6023-86D31F2C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00" y="365125"/>
            <a:ext cx="6442100" cy="625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5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9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GPT - Open API - ChatGPT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7B4F06-472A-9CFC-745B-52F6F83B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39" y="3116484"/>
            <a:ext cx="1174750" cy="116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6454FD-90C9-D316-89D0-BD2B1EFE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645" y="3116484"/>
            <a:ext cx="1340826" cy="1162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8F9C16-51B7-0838-B8DE-61BB0AD9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06" y="3116484"/>
            <a:ext cx="1378017" cy="122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184BD3-AF6F-AAF5-7824-09F591BE7EF2}"/>
              </a:ext>
            </a:extLst>
          </p:cNvPr>
          <p:cNvSpPr txBox="1"/>
          <p:nvPr/>
        </p:nvSpPr>
        <p:spPr>
          <a:xfrm>
            <a:off x="2648279" y="4413471"/>
            <a:ext cx="107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GPT </a:t>
            </a:r>
            <a:r>
              <a:rPr kumimoji="1" lang="ko-Kore-US" altLang="en-US"/>
              <a:t>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BB063-217D-D821-3079-B7D3253D8656}"/>
              </a:ext>
            </a:extLst>
          </p:cNvPr>
          <p:cNvSpPr txBox="1"/>
          <p:nvPr/>
        </p:nvSpPr>
        <p:spPr>
          <a:xfrm>
            <a:off x="5008528" y="44134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BA002-B243-3273-0C9A-670134D28457}"/>
              </a:ext>
            </a:extLst>
          </p:cNvPr>
          <p:cNvSpPr txBox="1"/>
          <p:nvPr/>
        </p:nvSpPr>
        <p:spPr>
          <a:xfrm>
            <a:off x="7950293" y="4413471"/>
            <a:ext cx="99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ChatGPT</a:t>
            </a:r>
            <a:endParaRPr kumimoji="1" lang="ko-Kore-US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5408845-09ED-39FE-1139-DA03F1503030}"/>
              </a:ext>
            </a:extLst>
          </p:cNvPr>
          <p:cNvCxnSpPr/>
          <p:nvPr/>
        </p:nvCxnSpPr>
        <p:spPr>
          <a:xfrm>
            <a:off x="3845939" y="3742524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60B3-63F4-8357-F1EC-BA02256CABA6}"/>
              </a:ext>
            </a:extLst>
          </p:cNvPr>
          <p:cNvCxnSpPr/>
          <p:nvPr/>
        </p:nvCxnSpPr>
        <p:spPr>
          <a:xfrm>
            <a:off x="6423487" y="3681674"/>
            <a:ext cx="1027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20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12994</TotalTime>
  <Words>669</Words>
  <Application>Microsoft Macintosh PowerPoint</Application>
  <PresentationFormat>와이드스크린</PresentationFormat>
  <Paragraphs>151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GE Inspira Sans</vt:lpstr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임도형</vt:lpstr>
      <vt:lpstr>내용</vt:lpstr>
      <vt:lpstr>PowerPoint 프레젠테이션</vt:lpstr>
      <vt:lpstr>ChatGPT !</vt:lpstr>
      <vt:lpstr>ChatGPT !</vt:lpstr>
      <vt:lpstr>PowerPoint 프레젠테이션</vt:lpstr>
      <vt:lpstr>GPT - Open API - ChatGPT</vt:lpstr>
      <vt:lpstr>딥러닝 모델</vt:lpstr>
      <vt:lpstr>딥러닝 모델</vt:lpstr>
      <vt:lpstr>딥러닝 모델</vt:lpstr>
      <vt:lpstr>GPT 모델</vt:lpstr>
      <vt:lpstr>GPT 모델을 활용하자</vt:lpstr>
      <vt:lpstr>호출을 위한 API</vt:lpstr>
      <vt:lpstr>OpenAI API 호출 예</vt:lpstr>
      <vt:lpstr>OpenAI API 호출 예</vt:lpstr>
      <vt:lpstr>웹 프로그램 ChatGPT</vt:lpstr>
      <vt:lpstr>ChatGPT</vt:lpstr>
      <vt:lpstr>OpenAI API 기능</vt:lpstr>
      <vt:lpstr>PowerPoint 프레젠테이션</vt:lpstr>
      <vt:lpstr>원하는 사항</vt:lpstr>
      <vt:lpstr> ChatGPT 답변의 근원</vt:lpstr>
      <vt:lpstr>OpenAI API의 제공 기능 - 파인튜닝</vt:lpstr>
      <vt:lpstr>지식IN의 건강상담</vt:lpstr>
      <vt:lpstr>파인튜닝 데이터 예</vt:lpstr>
      <vt:lpstr>파인튜닝 데이터 예</vt:lpstr>
      <vt:lpstr>파일로 저장하고</vt:lpstr>
      <vt:lpstr>파일을 OpenAI에 업로드</vt:lpstr>
      <vt:lpstr>학습 실행</vt:lpstr>
      <vt:lpstr>호출</vt:lpstr>
      <vt:lpstr>시스템 구조</vt:lpstr>
      <vt:lpstr>PowerPoint 프레젠테이션</vt:lpstr>
      <vt:lpstr>원하는 사항</vt:lpstr>
      <vt:lpstr>관련 논문을 알고 있다면</vt:lpstr>
      <vt:lpstr>부족한 점</vt:lpstr>
      <vt:lpstr> 임베딩</vt:lpstr>
      <vt:lpstr>임베딩이 잘되면</vt:lpstr>
      <vt:lpstr>단어 임베딩</vt:lpstr>
      <vt:lpstr>단어 임베딩</vt:lpstr>
      <vt:lpstr>단어 임베딩 된 값</vt:lpstr>
      <vt:lpstr>임베딩 활용</vt:lpstr>
      <vt:lpstr>문장 임베딩</vt:lpstr>
      <vt:lpstr>문장 임베딩</vt:lpstr>
      <vt:lpstr>OpenAI API의 임베딩 기능</vt:lpstr>
      <vt:lpstr>적용 방법</vt:lpstr>
      <vt:lpstr>스텝 1. pdf논문 준비</vt:lpstr>
      <vt:lpstr>스텝 2. 각 논문을 임베딩</vt:lpstr>
      <vt:lpstr>스텝 3. 질문을 임베딩 스텝 4. 질문의 가장 관련된 논문 찾기</vt:lpstr>
      <vt:lpstr>스텝 5. 논문의 내용을 전달하면서 질문</vt:lpstr>
      <vt:lpstr>참고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712</cp:revision>
  <dcterms:created xsi:type="dcterms:W3CDTF">2023-04-05T00:38:07Z</dcterms:created>
  <dcterms:modified xsi:type="dcterms:W3CDTF">2023-12-07T06:50:48Z</dcterms:modified>
</cp:coreProperties>
</file>